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68" r:id="rId3"/>
    <p:sldId id="259" r:id="rId4"/>
    <p:sldId id="260" r:id="rId5"/>
    <p:sldId id="261" r:id="rId6"/>
    <p:sldId id="267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960" y="-3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53E8-190D-419D-AE64-8A57CB6FBDE8}" type="datetimeFigureOut">
              <a:rPr lang="en-US" smtClean="0"/>
              <a:t>5/17/2018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FAA3-3E82-47B5-B6F7-2AC746F23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702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53E8-190D-419D-AE64-8A57CB6FBDE8}" type="datetimeFigureOut">
              <a:rPr lang="en-US" smtClean="0"/>
              <a:t>5/17/2018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FAA3-3E82-47B5-B6F7-2AC746F23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610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53E8-190D-419D-AE64-8A57CB6FBDE8}" type="datetimeFigureOut">
              <a:rPr lang="en-US" smtClean="0"/>
              <a:t>5/17/2018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FAA3-3E82-47B5-B6F7-2AC746F23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655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53E8-190D-419D-AE64-8A57CB6FBDE8}" type="datetimeFigureOut">
              <a:rPr lang="en-US" smtClean="0"/>
              <a:t>5/17/2018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FAA3-3E82-47B5-B6F7-2AC746F23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116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53E8-190D-419D-AE64-8A57CB6FBDE8}" type="datetimeFigureOut">
              <a:rPr lang="en-US" smtClean="0"/>
              <a:t>5/17/2018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FAA3-3E82-47B5-B6F7-2AC746F23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738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53E8-190D-419D-AE64-8A57CB6FBDE8}" type="datetimeFigureOut">
              <a:rPr lang="en-US" smtClean="0"/>
              <a:t>5/17/2018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FAA3-3E82-47B5-B6F7-2AC746F23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077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53E8-190D-419D-AE64-8A57CB6FBDE8}" type="datetimeFigureOut">
              <a:rPr lang="en-US" smtClean="0"/>
              <a:t>5/17/2018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FAA3-3E82-47B5-B6F7-2AC746F23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1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53E8-190D-419D-AE64-8A57CB6FBDE8}" type="datetimeFigureOut">
              <a:rPr lang="en-US" smtClean="0"/>
              <a:t>5/17/2018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FAA3-3E82-47B5-B6F7-2AC746F23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613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53E8-190D-419D-AE64-8A57CB6FBDE8}" type="datetimeFigureOut">
              <a:rPr lang="en-US" smtClean="0"/>
              <a:t>5/17/2018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FAA3-3E82-47B5-B6F7-2AC746F23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348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53E8-190D-419D-AE64-8A57CB6FBDE8}" type="datetimeFigureOut">
              <a:rPr lang="en-US" smtClean="0"/>
              <a:t>5/17/2018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FAA3-3E82-47B5-B6F7-2AC746F23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110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53E8-190D-419D-AE64-8A57CB6FBDE8}" type="datetimeFigureOut">
              <a:rPr lang="en-US" smtClean="0"/>
              <a:t>5/17/2018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FAA3-3E82-47B5-B6F7-2AC746F23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658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F353E8-190D-419D-AE64-8A57CB6FBDE8}" type="datetimeFigureOut">
              <a:rPr lang="en-US" smtClean="0"/>
              <a:t>5/17/2018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33FAA3-3E82-47B5-B6F7-2AC746F23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915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rgbClr val="00B050"/>
                </a:solidFill>
              </a:rPr>
              <a:t>Me llamo ___________ Clase 701</a:t>
            </a:r>
            <a:br>
              <a:rPr lang="en-US" smtClean="0">
                <a:solidFill>
                  <a:srgbClr val="00B050"/>
                </a:solidFill>
              </a:rPr>
            </a:br>
            <a:r>
              <a:rPr lang="en-US" smtClean="0">
                <a:solidFill>
                  <a:srgbClr val="00B050"/>
                </a:solidFill>
              </a:rPr>
              <a:t>La fecha es el 17 de mayo del 2018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4"/>
          <p:cNvSpPr txBox="1">
            <a:spLocks/>
          </p:cNvSpPr>
          <p:nvPr/>
        </p:nvSpPr>
        <p:spPr>
          <a:xfrm>
            <a:off x="0" y="1371600"/>
            <a:ext cx="8686800" cy="548640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mtClean="0">
                <a:solidFill>
                  <a:srgbClr val="FF0000"/>
                </a:solidFill>
              </a:rPr>
              <a:t>Proposito # 65: </a:t>
            </a:r>
            <a:r>
              <a:rPr lang="en-US" smtClean="0"/>
              <a:t>¿Estan enfermos?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400" i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L.O: To learn some medical vocabulary</a:t>
            </a:r>
            <a:endParaRPr lang="en-US" i="1" smtClean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mtClean="0">
                <a:solidFill>
                  <a:srgbClr val="FF0000"/>
                </a:solidFill>
              </a:rPr>
              <a:t>Actividad Inicial: </a:t>
            </a:r>
            <a:r>
              <a:rPr lang="en-US" smtClean="0"/>
              <a:t>Write the opposite pairs in Spanish 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smtClean="0"/>
              <a:t>energetic/tired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smtClean="0"/>
              <a:t>Happy/depressed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smtClean="0"/>
              <a:t>Stubborn/flexible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mtClean="0"/>
              <a:t>Write the Spanish Equivilant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mtClean="0"/>
              <a:t>1.Behavior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mtClean="0"/>
              <a:t>2.Bothers me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mtClean="0"/>
              <a:t>3.Angry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mtClean="0">
                <a:solidFill>
                  <a:srgbClr val="FF0000"/>
                </a:solidFill>
              </a:rPr>
              <a:t>4. </a:t>
            </a:r>
            <a:r>
              <a:rPr lang="en-US" smtClean="0"/>
              <a:t>Bad humor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16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0070C0"/>
                </a:solidFill>
              </a:rPr>
              <a:t>TOMAR </a:t>
            </a:r>
            <a:r>
              <a:rPr lang="en-US" b="1" u="sng" dirty="0">
                <a:solidFill>
                  <a:srgbClr val="0070C0"/>
                </a:solidFill>
              </a:rPr>
              <a:t>Quiz 1: </a:t>
            </a:r>
            <a:r>
              <a:rPr lang="en-US" b="1" u="sng" dirty="0" err="1">
                <a:solidFill>
                  <a:srgbClr val="0070C0"/>
                </a:solidFill>
              </a:rPr>
              <a:t>Capitulo</a:t>
            </a:r>
            <a:r>
              <a:rPr lang="en-US" b="1" u="sng" dirty="0">
                <a:solidFill>
                  <a:srgbClr val="0070C0"/>
                </a:solidFill>
              </a:rPr>
              <a:t> 6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264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85" t="2292" r="16837" b="8750"/>
          <a:stretch/>
        </p:blipFill>
        <p:spPr bwMode="auto">
          <a:xfrm>
            <a:off x="0" y="167640"/>
            <a:ext cx="9144000" cy="6507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00600" y="838200"/>
            <a:ext cx="4343400" cy="9541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ES_tradnl" sz="2800" b="1" dirty="0" smtClean="0">
                <a:solidFill>
                  <a:srgbClr val="0070C0"/>
                </a:solidFill>
              </a:rPr>
              <a:t>At </a:t>
            </a:r>
            <a:r>
              <a:rPr lang="es-ES_tradnl" sz="2800" b="1" dirty="0" err="1" smtClean="0">
                <a:solidFill>
                  <a:srgbClr val="0070C0"/>
                </a:solidFill>
              </a:rPr>
              <a:t>the</a:t>
            </a:r>
            <a:r>
              <a:rPr lang="es-ES_tradnl" sz="2800" b="1" dirty="0" smtClean="0">
                <a:solidFill>
                  <a:srgbClr val="0070C0"/>
                </a:solidFill>
              </a:rPr>
              <a:t> doctor </a:t>
            </a:r>
            <a:r>
              <a:rPr lang="es-ES_tradnl" sz="2800" b="1" dirty="0" err="1" smtClean="0">
                <a:solidFill>
                  <a:srgbClr val="0070C0"/>
                </a:solidFill>
              </a:rPr>
              <a:t>appointment</a:t>
            </a:r>
            <a:r>
              <a:rPr lang="es-ES_tradnl" sz="2800" b="1" dirty="0" smtClean="0">
                <a:solidFill>
                  <a:srgbClr val="0070C0"/>
                </a:solidFill>
              </a:rPr>
              <a:t>/</a:t>
            </a:r>
          </a:p>
          <a:p>
            <a:r>
              <a:rPr lang="es-ES_tradnl" sz="2800" b="1" dirty="0" smtClean="0">
                <a:solidFill>
                  <a:srgbClr val="0070C0"/>
                </a:solidFill>
              </a:rPr>
              <a:t>At </a:t>
            </a:r>
            <a:r>
              <a:rPr lang="es-ES_tradnl" sz="2800" b="1" dirty="0" err="1" smtClean="0">
                <a:solidFill>
                  <a:srgbClr val="0070C0"/>
                </a:solidFill>
              </a:rPr>
              <a:t>the</a:t>
            </a:r>
            <a:r>
              <a:rPr lang="es-ES_tradnl" sz="2800" b="1" dirty="0" smtClean="0">
                <a:solidFill>
                  <a:srgbClr val="0070C0"/>
                </a:solidFill>
              </a:rPr>
              <a:t> medical </a:t>
            </a:r>
            <a:r>
              <a:rPr lang="es-ES_tradnl" sz="2800" b="1" dirty="0" err="1" smtClean="0">
                <a:solidFill>
                  <a:srgbClr val="0070C0"/>
                </a:solidFill>
              </a:rPr>
              <a:t>consultation</a:t>
            </a:r>
            <a:endParaRPr lang="es-ES_tradnl" sz="2800" b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38400" y="4724400"/>
            <a:ext cx="2133600" cy="5232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ES_tradnl" sz="2800" b="1" dirty="0" smtClean="0">
                <a:solidFill>
                  <a:srgbClr val="0070C0"/>
                </a:solidFill>
              </a:rPr>
              <a:t>He </a:t>
            </a:r>
            <a:r>
              <a:rPr lang="es-ES_tradnl" sz="2800" b="1" dirty="0" err="1" smtClean="0">
                <a:solidFill>
                  <a:srgbClr val="0070C0"/>
                </a:solidFill>
              </a:rPr>
              <a:t>is</a:t>
            </a:r>
            <a:r>
              <a:rPr lang="es-ES_tradnl" sz="2800" b="1" dirty="0" smtClean="0">
                <a:solidFill>
                  <a:srgbClr val="0070C0"/>
                </a:solidFill>
              </a:rPr>
              <a:t> </a:t>
            </a:r>
            <a:r>
              <a:rPr lang="es-ES_tradnl" sz="2800" b="1" dirty="0" err="1" smtClean="0">
                <a:solidFill>
                  <a:srgbClr val="0070C0"/>
                </a:solidFill>
              </a:rPr>
              <a:t>well</a:t>
            </a:r>
            <a:r>
              <a:rPr lang="es-ES_tradnl" sz="2800" b="1" dirty="0" smtClean="0">
                <a:solidFill>
                  <a:srgbClr val="0070C0"/>
                </a:solidFill>
              </a:rPr>
              <a:t>.</a:t>
            </a:r>
            <a:endParaRPr lang="es-ES_tradnl" sz="28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81600" y="4572000"/>
            <a:ext cx="2133600" cy="5232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ES_tradnl" sz="2800" b="1" dirty="0" err="1" smtClean="0">
                <a:solidFill>
                  <a:srgbClr val="0070C0"/>
                </a:solidFill>
              </a:rPr>
              <a:t>She</a:t>
            </a:r>
            <a:r>
              <a:rPr lang="es-ES_tradnl" sz="2800" b="1" dirty="0" smtClean="0">
                <a:solidFill>
                  <a:srgbClr val="0070C0"/>
                </a:solidFill>
              </a:rPr>
              <a:t> </a:t>
            </a:r>
            <a:r>
              <a:rPr lang="es-ES_tradnl" sz="2800" b="1" dirty="0" err="1" smtClean="0">
                <a:solidFill>
                  <a:srgbClr val="0070C0"/>
                </a:solidFill>
              </a:rPr>
              <a:t>is</a:t>
            </a:r>
            <a:r>
              <a:rPr lang="es-ES_tradnl" sz="2800" b="1" dirty="0" smtClean="0">
                <a:solidFill>
                  <a:srgbClr val="0070C0"/>
                </a:solidFill>
              </a:rPr>
              <a:t> </a:t>
            </a:r>
            <a:r>
              <a:rPr lang="es-ES_tradnl" sz="2800" b="1" dirty="0" err="1" smtClean="0">
                <a:solidFill>
                  <a:srgbClr val="0070C0"/>
                </a:solidFill>
              </a:rPr>
              <a:t>sick</a:t>
            </a:r>
            <a:r>
              <a:rPr lang="es-ES_tradnl" sz="2800" b="1" dirty="0" smtClean="0">
                <a:solidFill>
                  <a:srgbClr val="0070C0"/>
                </a:solidFill>
              </a:rPr>
              <a:t>.</a:t>
            </a:r>
            <a:endParaRPr lang="es-ES_tradnl" sz="28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1686580"/>
            <a:ext cx="274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El </a:t>
            </a:r>
            <a:r>
              <a:rPr lang="en-US" sz="2800" b="1" dirty="0" err="1" smtClean="0">
                <a:solidFill>
                  <a:srgbClr val="FF0000"/>
                </a:solidFill>
              </a:rPr>
              <a:t>consultorio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0" y="1676400"/>
            <a:ext cx="266700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400" b="1" dirty="0" err="1" smtClean="0"/>
              <a:t>The</a:t>
            </a:r>
            <a:r>
              <a:rPr lang="es-ES_tradnl" sz="2400" b="1" dirty="0" smtClean="0"/>
              <a:t> medical office</a:t>
            </a:r>
            <a:endParaRPr lang="es-ES_tradnl" sz="2400" b="1" dirty="0"/>
          </a:p>
        </p:txBody>
      </p:sp>
    </p:spTree>
    <p:extLst>
      <p:ext uri="{BB962C8B-B14F-4D97-AF65-F5344CB8AC3E}">
        <p14:creationId xmlns:p14="http://schemas.microsoft.com/office/powerpoint/2010/main" val="93584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0" t="3809" r="18076" b="12381"/>
          <a:stretch/>
        </p:blipFill>
        <p:spPr bwMode="auto">
          <a:xfrm>
            <a:off x="1" y="0"/>
            <a:ext cx="9143999" cy="670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90600" y="3820402"/>
            <a:ext cx="1219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 smtClean="0">
                <a:solidFill>
                  <a:srgbClr val="0070C0"/>
                </a:solidFill>
              </a:rPr>
              <a:t>patient</a:t>
            </a:r>
            <a:endParaRPr lang="es-ES_tradnl" sz="2000" b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09800" y="4572000"/>
            <a:ext cx="990599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s-ES_tradnl" sz="2000" b="1" dirty="0" smtClean="0">
                <a:solidFill>
                  <a:srgbClr val="0070C0"/>
                </a:solidFill>
              </a:rPr>
              <a:t>doctor</a:t>
            </a:r>
            <a:endParaRPr lang="es-ES_tradnl" sz="20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11927" y="2495490"/>
            <a:ext cx="983673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ES_tradnl" sz="2000" b="1" dirty="0" err="1" smtClean="0">
                <a:solidFill>
                  <a:srgbClr val="0070C0"/>
                </a:solidFill>
              </a:rPr>
              <a:t>mouth</a:t>
            </a:r>
            <a:endParaRPr lang="es-ES_tradnl" sz="2000" b="1" dirty="0">
              <a:solidFill>
                <a:srgbClr val="0070C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6629400" y="4114800"/>
            <a:ext cx="16764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553200" y="4055679"/>
            <a:ext cx="1905000" cy="44012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 smtClean="0">
                <a:solidFill>
                  <a:srgbClr val="FF0000"/>
                </a:solidFill>
              </a:rPr>
              <a:t>Physical</a:t>
            </a:r>
            <a:r>
              <a:rPr lang="es-ES_tradnl" sz="2000" b="1" dirty="0" smtClean="0">
                <a:solidFill>
                  <a:srgbClr val="FF0000"/>
                </a:solidFill>
              </a:rPr>
              <a:t> </a:t>
            </a:r>
            <a:r>
              <a:rPr lang="es-ES_tradnl" sz="2000" b="1" dirty="0" err="1" smtClean="0">
                <a:solidFill>
                  <a:srgbClr val="FF0000"/>
                </a:solidFill>
              </a:rPr>
              <a:t>exam</a:t>
            </a:r>
            <a:endParaRPr lang="es-ES_tradnl" sz="2000" b="1" dirty="0">
              <a:solidFill>
                <a:srgbClr val="FF000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6705600" y="4752945"/>
            <a:ext cx="457200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096000" y="4705290"/>
            <a:ext cx="19050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smtClean="0">
                <a:solidFill>
                  <a:srgbClr val="7030A0"/>
                </a:solidFill>
              </a:rPr>
              <a:t>Dar (to </a:t>
            </a:r>
            <a:r>
              <a:rPr lang="es-ES_tradnl" sz="2000" b="1" dirty="0" err="1" smtClean="0">
                <a:solidFill>
                  <a:srgbClr val="7030A0"/>
                </a:solidFill>
              </a:rPr>
              <a:t>give</a:t>
            </a:r>
            <a:r>
              <a:rPr lang="es-ES_tradnl" sz="2000" b="1" dirty="0" smtClean="0">
                <a:solidFill>
                  <a:srgbClr val="7030A0"/>
                </a:solidFill>
              </a:rPr>
              <a:t>)</a:t>
            </a:r>
            <a:endParaRPr lang="es-ES_tradnl" sz="2000" b="1" dirty="0">
              <a:solidFill>
                <a:srgbClr val="7030A0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5943600" y="5410200"/>
            <a:ext cx="5334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410200" y="5391090"/>
            <a:ext cx="19050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smtClean="0">
                <a:solidFill>
                  <a:srgbClr val="0070C0"/>
                </a:solidFill>
              </a:rPr>
              <a:t>Abrir (</a:t>
            </a:r>
            <a:r>
              <a:rPr lang="es-ES_tradnl" sz="2000" b="1" smtClean="0">
                <a:solidFill>
                  <a:srgbClr val="0070C0"/>
                </a:solidFill>
              </a:rPr>
              <a:t>to open</a:t>
            </a:r>
            <a:r>
              <a:rPr lang="es-ES_tradnl" sz="2000" b="1" dirty="0" smtClean="0">
                <a:solidFill>
                  <a:srgbClr val="0070C0"/>
                </a:solidFill>
              </a:rPr>
              <a:t>)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5181600" y="6096000"/>
            <a:ext cx="6858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495800" y="6096000"/>
            <a:ext cx="19050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 smtClean="0">
                <a:solidFill>
                  <a:srgbClr val="00B050"/>
                </a:solidFill>
              </a:rPr>
              <a:t>all</a:t>
            </a:r>
            <a:endParaRPr lang="es-ES_tradnl" sz="2000" b="1" dirty="0">
              <a:solidFill>
                <a:srgbClr val="00B05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200400" y="4812268"/>
            <a:ext cx="1295400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doctor/a</a:t>
            </a:r>
            <a:endParaRPr lang="es-ES_tradnl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64018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85" t="-1041" r="16837" b="9374"/>
          <a:stretch/>
        </p:blipFill>
        <p:spPr bwMode="auto">
          <a:xfrm>
            <a:off x="0" y="0"/>
            <a:ext cx="9144000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5334000" y="3505200"/>
            <a:ext cx="17526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410200" y="3886200"/>
            <a:ext cx="22860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7391400" y="4572000"/>
            <a:ext cx="9144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5410200" y="2971800"/>
            <a:ext cx="0" cy="533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486400" y="3886200"/>
            <a:ext cx="228600" cy="28569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181600" y="2800290"/>
            <a:ext cx="15240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smtClean="0">
                <a:solidFill>
                  <a:srgbClr val="FF0000"/>
                </a:solidFill>
              </a:rPr>
              <a:t>nurse</a:t>
            </a:r>
            <a:endParaRPr lang="es-ES_tradnl" sz="200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486400" y="3886200"/>
            <a:ext cx="22860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 smtClean="0">
                <a:solidFill>
                  <a:srgbClr val="0070C0"/>
                </a:solidFill>
              </a:rPr>
              <a:t>Blood</a:t>
            </a:r>
            <a:r>
              <a:rPr lang="es-ES_tradnl" sz="2000" b="1" dirty="0" smtClean="0">
                <a:solidFill>
                  <a:srgbClr val="0070C0"/>
                </a:solidFill>
              </a:rPr>
              <a:t> </a:t>
            </a:r>
            <a:r>
              <a:rPr lang="es-ES_tradnl" sz="2000" b="1" dirty="0" err="1" smtClean="0">
                <a:solidFill>
                  <a:srgbClr val="0070C0"/>
                </a:solidFill>
              </a:rPr>
              <a:t>pressure</a:t>
            </a:r>
            <a:endParaRPr lang="es-ES_tradnl" sz="2000" b="1" dirty="0">
              <a:solidFill>
                <a:srgbClr val="0070C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064829" y="4572000"/>
            <a:ext cx="15240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smtClean="0">
                <a:solidFill>
                  <a:srgbClr val="00B050"/>
                </a:solidFill>
              </a:rPr>
              <a:t>pulse</a:t>
            </a:r>
            <a:endParaRPr lang="es-ES_tradnl" sz="2000" b="1" dirty="0">
              <a:solidFill>
                <a:srgbClr val="00B05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46486" y="4953000"/>
            <a:ext cx="28593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 diagnostico es bueno.  Tiene buena salud.  </a:t>
            </a:r>
            <a:endParaRPr lang="es-ES_tradnl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5867400" y="5334000"/>
            <a:ext cx="1447800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7239000" y="5715000"/>
            <a:ext cx="762000" cy="0"/>
          </a:xfrm>
          <a:prstGeom prst="line">
            <a:avLst/>
          </a:prstGeom>
          <a:ln w="38100">
            <a:solidFill>
              <a:srgbClr val="FF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5486400" y="6096000"/>
            <a:ext cx="762000" cy="0"/>
          </a:xfrm>
          <a:prstGeom prst="line">
            <a:avLst/>
          </a:prstGeom>
          <a:ln w="38100">
            <a:solidFill>
              <a:srgbClr val="FF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791200" y="4724400"/>
            <a:ext cx="15240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smtClean="0">
                <a:solidFill>
                  <a:srgbClr val="7030A0"/>
                </a:solidFill>
              </a:rPr>
              <a:t>diagnosis</a:t>
            </a:r>
            <a:endParaRPr lang="es-ES_tradnl" sz="2000" b="1" dirty="0">
              <a:solidFill>
                <a:srgbClr val="7030A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324600" y="5772090"/>
            <a:ext cx="15240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 smtClean="0">
                <a:solidFill>
                  <a:srgbClr val="FF3399"/>
                </a:solidFill>
              </a:rPr>
              <a:t>Good</a:t>
            </a:r>
            <a:r>
              <a:rPr lang="es-ES_tradnl" sz="2000" b="1" dirty="0" smtClean="0">
                <a:solidFill>
                  <a:srgbClr val="FF3399"/>
                </a:solidFill>
              </a:rPr>
              <a:t> </a:t>
            </a:r>
            <a:r>
              <a:rPr lang="es-ES_tradnl" sz="2000" b="1" dirty="0" err="1" smtClean="0">
                <a:solidFill>
                  <a:srgbClr val="FF3399"/>
                </a:solidFill>
              </a:rPr>
              <a:t>health</a:t>
            </a:r>
            <a:endParaRPr lang="es-ES_tradnl" sz="2000" b="1" dirty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869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smtClean="0">
                <a:solidFill>
                  <a:srgbClr val="FF0000"/>
                </a:solidFill>
              </a:rPr>
              <a:t> # 65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TEXTBOOK:</a:t>
            </a:r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2</a:t>
            </a:r>
            <a:r>
              <a:rPr lang="en-US" dirty="0"/>
              <a:t> </a:t>
            </a:r>
            <a:r>
              <a:rPr lang="en-US" dirty="0" smtClean="0"/>
              <a:t>p. 202 (1-5)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5670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</TotalTime>
  <Words>121</Words>
  <Application>Microsoft Office PowerPoint</Application>
  <PresentationFormat>On-screen Show (4:3)</PresentationFormat>
  <Paragraphs>36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Tarea # 65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801 La fecha es el 4 de marzo del 2015</dc:title>
  <dc:creator>Helen Zumaeta</dc:creator>
  <cp:lastModifiedBy>Helen Zumaeta</cp:lastModifiedBy>
  <cp:revision>30</cp:revision>
  <dcterms:created xsi:type="dcterms:W3CDTF">2015-03-04T13:36:39Z</dcterms:created>
  <dcterms:modified xsi:type="dcterms:W3CDTF">2018-05-17T16:47:34Z</dcterms:modified>
</cp:coreProperties>
</file>